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629" autoAdjust="0"/>
  </p:normalViewPr>
  <p:slideViewPr>
    <p:cSldViewPr>
      <p:cViewPr varScale="1">
        <p:scale>
          <a:sx n="100" d="100"/>
          <a:sy n="100" d="100"/>
        </p:scale>
        <p:origin x="114" y="17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6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0AA958-1AF1-9664-3A2A-6ACBA37EA7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ADD7BA-F499-4F1E-A51F-04D02D881DC0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D700FC-5CBF-784A-0968-C3D979FF18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C4E591-DD54-C184-7250-1EDD94E59A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362320-8B2D-4A9C-A9C9-B7C776BB3C2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128170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DB34B8-4B6C-8F73-0D3D-3C453F891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52D17-5B9B-4EE2-A764-134DC3977376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23B528-1D4A-8A8C-5602-65F43BD868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F0DEB1-6C89-204E-76CB-0BECBF28BD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EC2A6D-3AA1-45B8-B90A-8F62D21882C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84645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4F500-05E5-2452-1B57-A351657F13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44A32-3EC0-4745-8668-74A3455CA989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66F922-97F6-65ED-F417-F0D77C1912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6E7662-B07D-5AC3-CDA9-915ACF0A23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5EAD24-4325-438F-B558-2E153CED5BD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83337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EDE92A-9F4A-D821-D8B6-766F805810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991EC0-E36B-4EC2-AF34-6A421B66F9A0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5DD1F0-FA8F-2A12-8450-A05BE89385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ED6BA8-76D7-0D26-5E9F-F1385CEF9E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95EC23-44D8-4B2A-AE06-E98CCDF6E9E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94902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3D4369-69E7-C4CE-37BC-090DF5459C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006EB6-B028-47D2-88E1-8129A7022E66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FDD91F-A85C-4322-221C-713B0CCB71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6DF952-94FE-239C-D995-B9C15272C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60EDD-18F8-4E61-8CC9-CFF0401E245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890651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8250AA8-8C1C-C825-57A1-BE0A4E4B9B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CD4082-9598-41EB-A5ED-ACD442FBAC2E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70BB399-8DB9-274B-585A-536A1204F7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3FC4E16-3E9E-0DC1-EE61-09B9DA7AC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A39A66-CC8B-48F8-ADB9-4F5985C0AF8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20981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7241914-EF0A-2221-E94D-1F5FE44AB0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B0FB1-4BC4-4664-A958-C86E435A4215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41E3B7E-6DD8-C899-5A14-85049B27AD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C81BEF5-DBDF-2C2A-72E9-694AF28CA8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3C05F8-49AD-4FC2-8905-37436F4E46D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61613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124DEC1-457F-A485-FAD9-0C5DF45027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370B1-BB47-49ED-BB30-B906461C2F03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E56AC57-D508-3556-7D53-22CE180ED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3570FD5-4D39-B57F-7692-C5B1419065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76F2F-7C1D-4BE3-9FF3-46540115880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73360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29EE4768-736B-D160-C1B6-32F7C927BB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D3D30C-3F21-461D-AAC5-04D84F96D1C4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CC04663-73BD-DCE4-416D-3A08FD1B57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3BACACD-A3EB-375A-F870-6AC0142771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82609-86D0-4839-942C-4F9262988AE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35805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87FCDDF-566E-4702-FF34-7C8275784B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F8C4CB-80BF-459D-B1E2-24396ABAA29D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014C529-3186-CE58-4A28-302C760D8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6195705-4EFB-2EFF-5871-1B41BC6EDE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642A6E-6A61-4777-83AA-0028C228C48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91742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3FE71EC-7D6A-2102-2EBC-4C3CADAA88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293028-9AA9-4D14-BDBB-716F742D5258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A75A94B-A93D-EFA8-FC2F-84CCEEB8B0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88A1D3F-A342-65C4-E13F-944F47F8A7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17CC48-E6BC-4F85-87B8-2B2892E0276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83516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361F8BE2-3A78-8870-8853-4C7BE2B7269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220207D5-8FC6-219D-9334-A19068A7301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F91B1A-8802-08BC-142F-C0A5963D9E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B53FBE9-E99A-484F-A21E-BE912C2C8010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3EEFC4-1DDB-FFD8-AB28-95133E63A7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444693-9508-B33F-5CEF-E670B5923E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A4118C8-5B51-41CF-9CFD-212C74044D0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A29B5899-F339-8904-42EA-E62E199DF2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51088" y="836613"/>
            <a:ext cx="7489825" cy="5040312"/>
          </a:xfrm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</a:rPr>
              <a:t>Verse 1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Light of the world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You stepped down into darkness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Opened my eyes let me see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Beauty that made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This heart adore You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Hope of a life spent with You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4EF55E61-D537-DAAB-9B47-E6DA0219F8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79650" y="836613"/>
            <a:ext cx="7777163" cy="5616575"/>
          </a:xfrm>
        </p:spPr>
        <p:txBody>
          <a:bodyPr/>
          <a:lstStyle/>
          <a:p>
            <a:pPr eaLnBrk="1" hangingPunct="1"/>
            <a:r>
              <a:rPr lang="en-AU" altLang="en-US" sz="2400">
                <a:solidFill>
                  <a:schemeClr val="bg1"/>
                </a:solidFill>
              </a:rPr>
              <a:t>Chorus</a:t>
            </a:r>
            <a:r>
              <a:rPr lang="en-AU" altLang="en-US">
                <a:solidFill>
                  <a:schemeClr val="bg1"/>
                </a:solidFill>
              </a:rPr>
              <a:t> 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Here I am to worship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Here I am to bow down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Here I am to say that You're my God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And You're altogether lovely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Altogether worthy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Altogether wonderful to me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978792DB-2D38-34B5-488B-0F50524D4D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08213" y="692150"/>
            <a:ext cx="7561262" cy="5688013"/>
          </a:xfrm>
        </p:spPr>
        <p:txBody>
          <a:bodyPr/>
          <a:lstStyle/>
          <a:p>
            <a:pPr eaLnBrk="1" hangingPunct="1"/>
            <a:r>
              <a:rPr lang="en-AU" altLang="en-US" sz="2400">
                <a:solidFill>
                  <a:schemeClr val="bg1"/>
                </a:solidFill>
              </a:rPr>
              <a:t>Verse 2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King of all days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Oh so highly exalted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Glorious in heaven above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Humbly You came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To the earth You created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All for love's sake became poor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EB27A273-AA3E-3632-979B-97150B57B6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35188" y="908050"/>
            <a:ext cx="8137525" cy="5473700"/>
          </a:xfrm>
        </p:spPr>
        <p:txBody>
          <a:bodyPr/>
          <a:lstStyle/>
          <a:p>
            <a:pPr eaLnBrk="1" hangingPunct="1"/>
            <a:r>
              <a:rPr lang="en-AU" altLang="en-US" sz="2400">
                <a:solidFill>
                  <a:schemeClr val="bg1"/>
                </a:solidFill>
              </a:rPr>
              <a:t>Chorus 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Here I am to worship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Here I am to bow down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Here I am to say that You're my God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And You're altogether lovely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Altogether worthy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Altogether wonderful to me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2">
            <a:extLst>
              <a:ext uri="{FF2B5EF4-FFF2-40B4-BE49-F238E27FC236}">
                <a16:creationId xmlns:a16="http://schemas.microsoft.com/office/drawing/2014/main" id="{2ECE561B-0BAE-CF7B-D590-4AA298B19D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35188" y="549275"/>
            <a:ext cx="8137525" cy="5089525"/>
          </a:xfrm>
        </p:spPr>
        <p:txBody>
          <a:bodyPr/>
          <a:lstStyle/>
          <a:p>
            <a:pPr eaLnBrk="1" hangingPunct="1"/>
            <a:r>
              <a:rPr lang="en-AU" altLang="en-US" sz="2400">
                <a:solidFill>
                  <a:schemeClr val="bg1"/>
                </a:solidFill>
              </a:rPr>
              <a:t>(Bridge)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I'll never know how much it cost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To see my sin upon that cross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I'll never know how much it cost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To see my sin upon that cross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2">
            <a:extLst>
              <a:ext uri="{FF2B5EF4-FFF2-40B4-BE49-F238E27FC236}">
                <a16:creationId xmlns:a16="http://schemas.microsoft.com/office/drawing/2014/main" id="{AF3A62EF-73E5-9B49-E58E-FD1B413E25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35188" y="404813"/>
            <a:ext cx="8208962" cy="5233987"/>
          </a:xfrm>
        </p:spPr>
        <p:txBody>
          <a:bodyPr/>
          <a:lstStyle/>
          <a:p>
            <a:pPr eaLnBrk="1" hangingPunct="1"/>
            <a:r>
              <a:rPr lang="en-AU" altLang="en-US" sz="2000">
                <a:solidFill>
                  <a:schemeClr val="bg1"/>
                </a:solidFill>
              </a:rPr>
              <a:t>Chorus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Here I am to worship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Here I am to bow down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Here I am to say that You're my God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And You're altogether lovely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Altogether worthy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Altogether wonderful to me</a:t>
            </a:r>
          </a:p>
        </p:txBody>
      </p:sp>
      <p:sp>
        <p:nvSpPr>
          <p:cNvPr id="7171" name="Rectangle 1">
            <a:extLst>
              <a:ext uri="{FF2B5EF4-FFF2-40B4-BE49-F238E27FC236}">
                <a16:creationId xmlns:a16="http://schemas.microsoft.com/office/drawing/2014/main" id="{E8BE270B-5134-9DE5-E738-DCE27C3B98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963" y="5805488"/>
            <a:ext cx="5616575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100">
                <a:solidFill>
                  <a:schemeClr val="bg1"/>
                </a:solidFill>
              </a:rPr>
              <a:t>CCLI Song # 3266032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100">
                <a:solidFill>
                  <a:schemeClr val="bg1"/>
                </a:solidFill>
              </a:rPr>
              <a:t>Tim Hughes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100">
                <a:solidFill>
                  <a:schemeClr val="bg1"/>
                </a:solidFill>
              </a:rPr>
              <a:t>© 2000 Thankyou Music (Admin. by Crossroad Distributors Pty. Ltd.)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100">
                <a:solidFill>
                  <a:schemeClr val="bg1"/>
                </a:solidFill>
              </a:rPr>
              <a:t>For use solely with the SongSelect Terms of Use.  All rights reserved. www.ccli.com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100">
                <a:solidFill>
                  <a:schemeClr val="bg1"/>
                </a:solidFill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225</Words>
  <Application>Microsoft Office PowerPoint</Application>
  <PresentationFormat>Widescreen</PresentationFormat>
  <Paragraphs>45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Salvation Army Southern Territory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P&amp;W 960 Here I Am To Worship</dc:title>
  <dc:creator>ITS</dc:creator>
  <cp:lastModifiedBy>Narelle Wheaton</cp:lastModifiedBy>
  <cp:revision>5</cp:revision>
  <dcterms:created xsi:type="dcterms:W3CDTF">2014-02-14T05:10:01Z</dcterms:created>
  <dcterms:modified xsi:type="dcterms:W3CDTF">2023-06-06T07:35:03Z</dcterms:modified>
</cp:coreProperties>
</file>